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62" r:id="rId4"/>
    <p:sldId id="267" r:id="rId5"/>
    <p:sldId id="268" r:id="rId6"/>
    <p:sldId id="260" r:id="rId7"/>
    <p:sldId id="269" r:id="rId8"/>
    <p:sldId id="270" r:id="rId9"/>
    <p:sldId id="261" r:id="rId10"/>
    <p:sldId id="271" r:id="rId11"/>
    <p:sldId id="272" r:id="rId12"/>
    <p:sldId id="273" r:id="rId13"/>
    <p:sldId id="274" r:id="rId14"/>
    <p:sldId id="259" r:id="rId15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17"/>
      <p:bold r:id="rId18"/>
    </p:embeddedFont>
    <p:embeddedFont>
      <p:font typeface="NanumGothic ExtraBold" panose="020D0604000000000000" pitchFamily="34" charset="-127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45"/>
    <p:restoredTop sz="94694"/>
  </p:normalViewPr>
  <p:slideViewPr>
    <p:cSldViewPr snapToGrid="0">
      <p:cViewPr varScale="1">
        <p:scale>
          <a:sx n="161" d="100"/>
          <a:sy n="161" d="100"/>
        </p:scale>
        <p:origin x="9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145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385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045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287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3311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0401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0399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964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69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230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CV </a:t>
            </a:r>
            <a:r>
              <a:rPr lang="ko" altLang="en-US" sz="2500" b="1" dirty="0">
                <a:solidFill>
                  <a:srgbClr val="19264B"/>
                </a:solidFill>
              </a:rPr>
              <a:t>리딩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en-US" altLang="ko-KR" dirty="0">
                <a:solidFill>
                  <a:srgbClr val="19264B"/>
                </a:solidFill>
              </a:rPr>
              <a:t>.17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김민규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667138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iCAN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Instance-Centric Attention Network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Human-Object Interaction Detection(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이하윤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E91ED1-6218-50FC-6434-36ACEA808749}"/>
              </a:ext>
            </a:extLst>
          </p:cNvPr>
          <p:cNvSpPr txBox="1">
            <a:spLocks/>
          </p:cNvSpPr>
          <p:nvPr/>
        </p:nvSpPr>
        <p:spPr>
          <a:xfrm>
            <a:off x="1408975" y="1550709"/>
            <a:ext cx="8843268" cy="341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HOI</a:t>
            </a:r>
            <a:r>
              <a:rPr 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Score</a:t>
            </a:r>
            <a:endParaRPr lang="en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F4D438E-895D-E27C-C3F9-6B5D9756A1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793" b="68142"/>
          <a:stretch/>
        </p:blipFill>
        <p:spPr bwMode="auto">
          <a:xfrm>
            <a:off x="2529673" y="2232584"/>
            <a:ext cx="4429992" cy="68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B4C29A-4D16-E196-8283-D3AEA5DD422B}"/>
              </a:ext>
            </a:extLst>
          </p:cNvPr>
          <p:cNvSpPr txBox="1">
            <a:spLocks/>
          </p:cNvSpPr>
          <p:nvPr/>
        </p:nvSpPr>
        <p:spPr>
          <a:xfrm>
            <a:off x="1408975" y="2955850"/>
            <a:ext cx="8843268" cy="12592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S</a:t>
            </a:r>
            <a:r>
              <a:rPr lang="en-US" sz="1200" baseline="-250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h</a:t>
            </a:r>
            <a:r>
              <a:rPr 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, S</a:t>
            </a:r>
            <a:r>
              <a:rPr lang="en-US" sz="1200" baseline="-2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o</a:t>
            </a:r>
            <a:r>
              <a:rPr 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 : </a:t>
            </a:r>
            <a:r>
              <a:rPr lang="en-US" sz="12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FastRCNN으로</a:t>
            </a:r>
            <a:r>
              <a:rPr 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검출된 사람과 물체의 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Confidence score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</a:t>
            </a:r>
            <a:r>
              <a:rPr lang="en-US" altLang="ko-KR" sz="1200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a</a:t>
            </a:r>
            <a:r>
              <a:rPr lang="en-US" altLang="ko-KR" sz="1200" baseline="-2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h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en-US" altLang="ko-KR" sz="12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s</a:t>
            </a:r>
            <a:r>
              <a:rPr lang="en-US" altLang="ko-KR" sz="1200" baseline="300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a</a:t>
            </a:r>
            <a:r>
              <a:rPr lang="en-US" altLang="ko-KR" sz="1200" baseline="-250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o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 : </a:t>
            </a:r>
            <a:r>
              <a:rPr lang="ko-KR" alt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검출된 형상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(appearance</a:t>
            </a:r>
            <a:r>
              <a:rPr lang="ko-KR" alt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에 기반한 사람과 물체의 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interaction score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	         [object/human stream]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</a:t>
            </a:r>
            <a:r>
              <a:rPr lang="en-US" altLang="ko-KR" sz="1200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a</a:t>
            </a:r>
            <a:r>
              <a:rPr lang="en-US" altLang="ko-KR" sz="1200" baseline="-2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sh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 : </a:t>
            </a:r>
            <a:r>
              <a:rPr lang="ko-KR" alt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사람과 물체 사이의 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spatial</a:t>
            </a:r>
            <a:r>
              <a:rPr lang="ko-KR" altLang="en-US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관계에 기반한 </a:t>
            </a: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interaction score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latin typeface="NanumGothic" panose="020D0604000000000000" pitchFamily="34" charset="-127"/>
                <a:ea typeface="NanumGothic" panose="020D0604000000000000" pitchFamily="34" charset="-127"/>
              </a:rPr>
              <a:t>	         [Pairwise stream]</a:t>
            </a:r>
          </a:p>
        </p:txBody>
      </p:sp>
    </p:spTree>
    <p:extLst>
      <p:ext uri="{BB962C8B-B14F-4D97-AF65-F5344CB8AC3E}">
        <p14:creationId xmlns:p14="http://schemas.microsoft.com/office/powerpoint/2010/main" val="1372893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667138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iCAN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Instance-Centric Attention Network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Human-Object Interaction Detection(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이하윤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A0406D-7CFA-6E4E-6EE6-3E7FD2E777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3669"/>
          <a:stretch/>
        </p:blipFill>
        <p:spPr>
          <a:xfrm>
            <a:off x="1683700" y="1656334"/>
            <a:ext cx="6671389" cy="304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92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667138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iCAN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Instance-Centric Attention Network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Human-Object Interaction Detection(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이하윤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 descr="텍스트, 신문, 다른, 다양한이(가) 표시된 사진&#10;&#10;자동 생성된 설명">
            <a:extLst>
              <a:ext uri="{FF2B5EF4-FFF2-40B4-BE49-F238E27FC236}">
                <a16:creationId xmlns:a16="http://schemas.microsoft.com/office/drawing/2014/main" id="{6C0B3B4E-ED8D-2BBF-54B1-6FF0239C6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482" y="1286433"/>
            <a:ext cx="4135640" cy="2097702"/>
          </a:xfrm>
          <a:prstGeom prst="rect">
            <a:avLst/>
          </a:prstGeom>
        </p:spPr>
      </p:pic>
      <p:pic>
        <p:nvPicPr>
          <p:cNvPr id="8" name="그림 7" descr="텍스트, 다른, 여러개이(가) 표시된 사진&#10;&#10;자동 생성된 설명">
            <a:extLst>
              <a:ext uri="{FF2B5EF4-FFF2-40B4-BE49-F238E27FC236}">
                <a16:creationId xmlns:a16="http://schemas.microsoft.com/office/drawing/2014/main" id="{FAA5F446-02D4-5C89-1970-1524478710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938" y="3566234"/>
            <a:ext cx="3970149" cy="13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07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667138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iCAN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Instance-Centric Attention Network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Human-Object Interaction Detection(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이하윤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14F53B-0D53-B531-E46D-EC460EBA1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033" y="1418909"/>
            <a:ext cx="4968012" cy="12223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488675D-50C0-9FC5-2EFC-9BEC449AB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6557" y="2770343"/>
            <a:ext cx="4793003" cy="212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2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554112" y="2160883"/>
            <a:ext cx="49794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3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NanumGothic" panose="020D0604000000000000" pitchFamily="34" charset="-127"/>
                <a:ea typeface="NanumGothic" panose="020D0604000000000000" pitchFamily="34" charset="-127"/>
              </a:rPr>
              <a:t>스터디원 1 : 김</a:t>
            </a:r>
            <a:r>
              <a:rPr lang="ko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민규</a:t>
            </a:r>
            <a:endParaRPr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NanumGothic" panose="020D0604000000000000" pitchFamily="34" charset="-127"/>
                <a:ea typeface="NanumGothic" panose="020D0604000000000000" pitchFamily="34" charset="-127"/>
              </a:rPr>
              <a:t>스터디원 2 : </a:t>
            </a:r>
            <a:r>
              <a:rPr lang="ko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김지욱</a:t>
            </a:r>
            <a:endParaRPr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NanumGothic" panose="020D0604000000000000" pitchFamily="34" charset="-127"/>
                <a:ea typeface="NanumGothic" panose="020D0604000000000000" pitchFamily="34" charset="-127"/>
              </a:rPr>
              <a:t>스터디원 3 : </a:t>
            </a:r>
            <a:r>
              <a:rPr lang="ko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이하윤</a:t>
            </a:r>
            <a:endParaRPr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4" name="그림 3" descr="테이블, 벽, 사람, 실내이(가) 표시된 사진&#10;&#10;자동 생성된 설명">
            <a:extLst>
              <a:ext uri="{FF2B5EF4-FFF2-40B4-BE49-F238E27FC236}">
                <a16:creationId xmlns:a16="http://schemas.microsoft.com/office/drawing/2014/main" id="{15385A4C-389F-A876-4F57-57E2DBD37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931" y="1350121"/>
            <a:ext cx="3756813" cy="28176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MLP-Mixer(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김민규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5CD0366-F6E5-BB49-7B49-8917CD302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918" y="1374670"/>
            <a:ext cx="4768103" cy="277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0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75;p15">
            <a:extLst>
              <a:ext uri="{FF2B5EF4-FFF2-40B4-BE49-F238E27FC236}">
                <a16:creationId xmlns:a16="http://schemas.microsoft.com/office/drawing/2014/main" id="{66410365-5C4F-BA31-EF47-7557B7669611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MLP-Mixer(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김민규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0DD10C0-0852-FDF2-2649-DA0C338928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46" t="75001" r="37384" b="-693"/>
          <a:stretch/>
        </p:blipFill>
        <p:spPr>
          <a:xfrm>
            <a:off x="1790462" y="3849118"/>
            <a:ext cx="3275812" cy="9131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0D5CE9D-9033-B0D8-E10B-7DC4A7C7E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631" y="1745451"/>
            <a:ext cx="3876761" cy="1769906"/>
          </a:xfrm>
          <a:prstGeom prst="rect">
            <a:avLst/>
          </a:prstGeom>
        </p:spPr>
      </p:pic>
      <p:cxnSp>
        <p:nvCxnSpPr>
          <p:cNvPr id="18" name="꺾인 연결선[E] 17">
            <a:extLst>
              <a:ext uri="{FF2B5EF4-FFF2-40B4-BE49-F238E27FC236}">
                <a16:creationId xmlns:a16="http://schemas.microsoft.com/office/drawing/2014/main" id="{1542FC67-CC27-43F0-00C6-7F4A946F0224}"/>
              </a:ext>
            </a:extLst>
          </p:cNvPr>
          <p:cNvCxnSpPr>
            <a:cxnSpLocks/>
            <a:stCxn id="28" idx="0"/>
            <a:endCxn id="4" idx="1"/>
          </p:cNvCxnSpPr>
          <p:nvPr/>
        </p:nvCxnSpPr>
        <p:spPr>
          <a:xfrm rot="16200000" flipV="1">
            <a:off x="2154643" y="2575392"/>
            <a:ext cx="1218714" cy="1328737"/>
          </a:xfrm>
          <a:prstGeom prst="bentConnector4">
            <a:avLst>
              <a:gd name="adj1" fmla="val 13693"/>
              <a:gd name="adj2" fmla="val 140472"/>
            </a:avLst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9B70065-F1B1-B982-4020-37627F3AAFF2}"/>
              </a:ext>
            </a:extLst>
          </p:cNvPr>
          <p:cNvSpPr txBox="1"/>
          <p:nvPr/>
        </p:nvSpPr>
        <p:spPr>
          <a:xfrm>
            <a:off x="3428368" y="1745451"/>
            <a:ext cx="1181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/>
              <a:t>N</a:t>
            </a:r>
            <a:r>
              <a:rPr kumimoji="1" lang="ko-KR" altLang="en-US" dirty="0"/>
              <a:t>번 반복</a:t>
            </a:r>
            <a:endParaRPr kumimoji="1" lang="ko-Kore-KR" altLang="en-US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7D471F6E-FC0B-1946-D68C-72D5F77BA0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8375" y="1150575"/>
            <a:ext cx="2513407" cy="843314"/>
          </a:xfrm>
          <a:prstGeom prst="rect">
            <a:avLst/>
          </a:prstGeom>
        </p:spPr>
      </p:pic>
      <p:cxnSp>
        <p:nvCxnSpPr>
          <p:cNvPr id="39" name="꺾인 연결선[E] 38">
            <a:extLst>
              <a:ext uri="{FF2B5EF4-FFF2-40B4-BE49-F238E27FC236}">
                <a16:creationId xmlns:a16="http://schemas.microsoft.com/office/drawing/2014/main" id="{3C3D60E8-A2A3-8BE3-E7D4-A366200279DE}"/>
              </a:ext>
            </a:extLst>
          </p:cNvPr>
          <p:cNvCxnSpPr>
            <a:cxnSpLocks/>
            <a:stCxn id="4" idx="3"/>
            <a:endCxn id="37" idx="2"/>
          </p:cNvCxnSpPr>
          <p:nvPr/>
        </p:nvCxnSpPr>
        <p:spPr>
          <a:xfrm flipV="1">
            <a:off x="5976392" y="1993889"/>
            <a:ext cx="1668687" cy="6365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335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75;p15">
            <a:extLst>
              <a:ext uri="{FF2B5EF4-FFF2-40B4-BE49-F238E27FC236}">
                <a16:creationId xmlns:a16="http://schemas.microsoft.com/office/drawing/2014/main" id="{66410365-5C4F-BA31-EF47-7557B7669611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MLP-Mixer(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김민규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2" name="그림 11" descr="텍스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67FB7E0A-C73B-72E4-15FD-97024E8F8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881" y="1734099"/>
            <a:ext cx="3483235" cy="2068358"/>
          </a:xfrm>
          <a:prstGeom prst="rect">
            <a:avLst/>
          </a:prstGeom>
        </p:spPr>
      </p:pic>
      <p:pic>
        <p:nvPicPr>
          <p:cNvPr id="13" name="그림 12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4980919C-866D-5587-2D2A-07F435E8F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897" y="1271601"/>
            <a:ext cx="3228132" cy="356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60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4" y="306875"/>
            <a:ext cx="6446273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Self-Supervised Learning 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by Cross-Modal Audio-Video Clustering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김지욱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</a:p>
          <a:p>
            <a:pPr>
              <a:lnSpc>
                <a:spcPct val="115000"/>
              </a:lnSpc>
            </a:pP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FCD8591-05E9-FAC9-3EE3-727CB3C9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595" y="2646448"/>
            <a:ext cx="4851284" cy="16381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C7927CF-7FA2-3967-024E-C647069791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3184" y="2159006"/>
            <a:ext cx="4144098" cy="4802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5E1130C-50DA-99B2-2E20-4AB52949B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802" y="1686502"/>
            <a:ext cx="2122396" cy="47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37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4" y="306875"/>
            <a:ext cx="6446273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Self-Supervised Learning 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by Cross-Modal Audio-Video Clustering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김지욱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</a:p>
          <a:p>
            <a:pPr>
              <a:lnSpc>
                <a:spcPct val="115000"/>
              </a:lnSpc>
            </a:pP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47CC48E-D241-76E1-B02F-82978A6EE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4062" y="1724348"/>
            <a:ext cx="6296096" cy="25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495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4" y="306875"/>
            <a:ext cx="6446273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Self-Supervised Learning 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by Cross-Modal Audio-Video Clustering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김지욱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</a:p>
          <a:p>
            <a:pPr>
              <a:lnSpc>
                <a:spcPct val="115000"/>
              </a:lnSpc>
            </a:pP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5347D5-2E6D-E0FA-6E49-EF3C073D3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418" y="2067098"/>
            <a:ext cx="6927087" cy="159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77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667138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리뷰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iCAN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Instance-Centric Attention Network</a:t>
            </a:r>
            <a:b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</a:b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for Human-Object Interaction Detection(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이하윤</a:t>
            </a:r>
            <a:r>
              <a:rPr lang="en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1A0D8020-246A-F11E-CF0E-ECFA193A8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858" y="1745038"/>
            <a:ext cx="4381213" cy="246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3162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234</Words>
  <Application>Microsoft Macintosh PowerPoint</Application>
  <PresentationFormat>화면 슬라이드 쇼(16:9)</PresentationFormat>
  <Paragraphs>30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NanumGothic ExtraBold</vt:lpstr>
      <vt:lpstr>NanumGothic</vt:lpstr>
      <vt:lpstr>Arial</vt:lpstr>
      <vt:lpstr>NanumSquareOTF_ac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김민규</cp:lastModifiedBy>
  <cp:revision>5</cp:revision>
  <dcterms:modified xsi:type="dcterms:W3CDTF">2022-05-16T12:42:31Z</dcterms:modified>
</cp:coreProperties>
</file>